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6858000" cy="9144000"/>
  <p:embeddedFontLst>
    <p:embeddedFont>
      <p:font typeface="Candar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jXIwU9ryquL8Nb2i8+hu48EMkv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Candara-bold.fntdata"/><Relationship Id="rId12" Type="http://schemas.openxmlformats.org/officeDocument/2006/relationships/font" Target="fonts/Candar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Candara-boldItalic.fntdata"/><Relationship Id="rId14" Type="http://schemas.openxmlformats.org/officeDocument/2006/relationships/font" Target="fonts/Candara-italic.fntdata"/><Relationship Id="rId16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6" name="Google Shape;31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3" name="Google Shape;323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1" name="Google Shape;331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fad2faf9fc_7_249:notes"/>
          <p:cNvSpPr txBox="1"/>
          <p:nvPr>
            <p:ph idx="1" type="body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00" lIns="91250" spcFirstLastPara="1" rIns="91250" wrap="square" tIns="45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</p:txBody>
      </p:sp>
      <p:sp>
        <p:nvSpPr>
          <p:cNvPr id="339" name="Google Shape;339;gfad2faf9fc_7_249:notes"/>
          <p:cNvSpPr/>
          <p:nvPr>
            <p:ph idx="2" type="sldImg"/>
          </p:nvPr>
        </p:nvSpPr>
        <p:spPr>
          <a:xfrm>
            <a:off x="1163439" y="686496"/>
            <a:ext cx="4531124" cy="3427841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fad2faf9fc_7_257:notes"/>
          <p:cNvSpPr txBox="1"/>
          <p:nvPr>
            <p:ph idx="1" type="body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00" lIns="91250" spcFirstLastPara="1" rIns="91250" wrap="square" tIns="45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</p:txBody>
      </p:sp>
      <p:sp>
        <p:nvSpPr>
          <p:cNvPr id="348" name="Google Shape;348;gfad2faf9fc_7_257:notes"/>
          <p:cNvSpPr/>
          <p:nvPr>
            <p:ph idx="2" type="sldImg"/>
          </p:nvPr>
        </p:nvSpPr>
        <p:spPr>
          <a:xfrm>
            <a:off x="1163439" y="686496"/>
            <a:ext cx="4531124" cy="3427841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>
  <p:cSld name="1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9"/>
          <p:cNvGrpSpPr/>
          <p:nvPr/>
        </p:nvGrpSpPr>
        <p:grpSpPr>
          <a:xfrm rot="10800000">
            <a:off x="211667" y="6175168"/>
            <a:ext cx="8723376" cy="537993"/>
            <a:chOff x="211665" y="228600"/>
            <a:chExt cx="8723376" cy="2780703"/>
          </a:xfrm>
        </p:grpSpPr>
        <p:sp>
          <p:nvSpPr>
            <p:cNvPr id="32" name="Google Shape;32;p9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fmla="val 3362" name="adj"/>
              </a:avLst>
            </a:prstGeom>
            <a:gradFill>
              <a:gsLst>
                <a:gs pos="0">
                  <a:srgbClr val="A2DEF4">
                    <a:alpha val="29803"/>
                  </a:srgbClr>
                </a:gs>
                <a:gs pos="70000">
                  <a:srgbClr val="D0EEF9">
                    <a:alpha val="29803"/>
                  </a:srgbClr>
                </a:gs>
                <a:gs pos="100000">
                  <a:srgbClr val="D0EEF9">
                    <a:alpha val="2980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grpSp>
          <p:nvGrpSpPr>
            <p:cNvPr id="33" name="Google Shape;33;p9"/>
            <p:cNvGrpSpPr/>
            <p:nvPr/>
          </p:nvGrpSpPr>
          <p:grpSpPr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34" name="Google Shape;34;p9"/>
              <p:cNvSpPr/>
              <p:nvPr/>
            </p:nvSpPr>
            <p:spPr>
              <a:xfrm>
                <a:off x="3175" y="4335463"/>
                <a:ext cx="8166100" cy="1101725"/>
              </a:xfrm>
              <a:custGeom>
                <a:rect b="b" l="l" r="r" t="t"/>
                <a:pathLst>
                  <a:path extrusionOk="0" h="694" w="514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  <p:sp>
            <p:nvSpPr>
              <p:cNvPr id="35" name="Google Shape;35;p9"/>
              <p:cNvSpPr/>
              <p:nvPr/>
            </p:nvSpPr>
            <p:spPr>
              <a:xfrm>
                <a:off x="4156075" y="4316413"/>
                <a:ext cx="4940300" cy="927100"/>
              </a:xfrm>
              <a:custGeom>
                <a:rect b="b" l="l" r="r" t="t"/>
                <a:pathLst>
                  <a:path extrusionOk="0" h="584" w="3112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  <p:sp>
            <p:nvSpPr>
              <p:cNvPr id="36" name="Google Shape;36;p9"/>
              <p:cNvSpPr/>
              <p:nvPr/>
            </p:nvSpPr>
            <p:spPr>
              <a:xfrm>
                <a:off x="-3905251" y="4294188"/>
                <a:ext cx="13027839" cy="1892300"/>
              </a:xfrm>
              <a:custGeom>
                <a:rect b="b" l="l" r="r" t="t"/>
                <a:pathLst>
                  <a:path extrusionOk="0" h="1192" w="8196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</p:grpSp>
      </p:grpSp>
      <p:sp>
        <p:nvSpPr>
          <p:cNvPr id="37" name="Google Shape;37;p9"/>
          <p:cNvSpPr/>
          <p:nvPr/>
        </p:nvSpPr>
        <p:spPr>
          <a:xfrm>
            <a:off x="228600" y="228601"/>
            <a:ext cx="8695944" cy="3880192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A2DEF4">
                  <a:alpha val="47843"/>
                </a:srgbClr>
              </a:gs>
              <a:gs pos="70000">
                <a:srgbClr val="D0EEF9">
                  <a:alpha val="47843"/>
                </a:srgbClr>
              </a:gs>
              <a:gs pos="100000">
                <a:srgbClr val="D0EEF9">
                  <a:alpha val="4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pSp>
        <p:nvGrpSpPr>
          <p:cNvPr id="38" name="Google Shape;38;p9"/>
          <p:cNvGrpSpPr/>
          <p:nvPr/>
        </p:nvGrpSpPr>
        <p:grpSpPr>
          <a:xfrm>
            <a:off x="211665" y="2492749"/>
            <a:ext cx="8723376" cy="1622640"/>
            <a:chOff x="-3905250" y="4294188"/>
            <a:chExt cx="13011150" cy="1892300"/>
          </a:xfrm>
        </p:grpSpPr>
        <p:sp>
          <p:nvSpPr>
            <p:cNvPr id="39" name="Google Shape;39;p9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FF9CAD">
                <a:alpha val="2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40" name="Google Shape;40;p9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FFCED2">
                <a:alpha val="2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41" name="Google Shape;41;p9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42" name="Google Shape;42;p9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43" name="Google Shape;43;p9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</p:grp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457200" y="3556001"/>
            <a:ext cx="8229600" cy="2276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 rot="5400000">
            <a:off x="2401443" y="652652"/>
            <a:ext cx="4023360" cy="729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 rot="5400000">
            <a:off x="4824413" y="2481263"/>
            <a:ext cx="5410200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 rot="5400000">
            <a:off x="881064" y="623888"/>
            <a:ext cx="5410200" cy="5686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5" name="Google Shape;115;p22"/>
          <p:cNvCxnSpPr/>
          <p:nvPr/>
        </p:nvCxnSpPr>
        <p:spPr>
          <a:xfrm rot="10800000">
            <a:off x="7543800" y="173563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520700" y="2675467"/>
            <a:ext cx="8102600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0" type="dt"/>
          </p:nvPr>
        </p:nvSpPr>
        <p:spPr>
          <a:xfrm>
            <a:off x="5163672" y="639861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3"/>
          <p:cNvSpPr txBox="1"/>
          <p:nvPr>
            <p:ph idx="11" type="ftr"/>
          </p:nvPr>
        </p:nvSpPr>
        <p:spPr>
          <a:xfrm>
            <a:off x="193638" y="6398614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3"/>
          <p:cNvSpPr txBox="1"/>
          <p:nvPr>
            <p:ph idx="12" type="sldNum"/>
          </p:nvPr>
        </p:nvSpPr>
        <p:spPr>
          <a:xfrm>
            <a:off x="4727070" y="6398613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4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_mod" showMasterSp="0">
  <p:cSld name="1_Title Slide_mod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/>
          <p:nvPr/>
        </p:nvSpPr>
        <p:spPr>
          <a:xfrm>
            <a:off x="228600" y="228601"/>
            <a:ext cx="8695944" cy="1866656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FF0202">
                  <a:alpha val="47843"/>
                </a:srgbClr>
              </a:gs>
              <a:gs pos="70000">
                <a:srgbClr val="FFCED2">
                  <a:alpha val="47843"/>
                </a:srgbClr>
              </a:gs>
              <a:gs pos="100000">
                <a:srgbClr val="FFCED2">
                  <a:alpha val="4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pSp>
        <p:nvGrpSpPr>
          <p:cNvPr id="128" name="Google Shape;128;p25"/>
          <p:cNvGrpSpPr/>
          <p:nvPr/>
        </p:nvGrpSpPr>
        <p:grpSpPr>
          <a:xfrm>
            <a:off x="211665" y="1047075"/>
            <a:ext cx="8723376" cy="1622640"/>
            <a:chOff x="-3905250" y="4294188"/>
            <a:chExt cx="13011150" cy="1892300"/>
          </a:xfrm>
        </p:grpSpPr>
        <p:sp>
          <p:nvSpPr>
            <p:cNvPr id="129" name="Google Shape;129;p25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6666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30" name="Google Shape;130;p25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31" name="Google Shape;131;p25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32" name="Google Shape;132;p25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33" name="Google Shape;133;p25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</p:grpSp>
      <p:sp>
        <p:nvSpPr>
          <p:cNvPr id="134" name="Google Shape;134;p25"/>
          <p:cNvSpPr txBox="1"/>
          <p:nvPr>
            <p:ph idx="1" type="subTitle"/>
          </p:nvPr>
        </p:nvSpPr>
        <p:spPr>
          <a:xfrm>
            <a:off x="457200" y="2104786"/>
            <a:ext cx="8229600" cy="372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5" name="Google Shape;135;p25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5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5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ad2faf9fc_7_44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gfad2faf9fc_7_44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gfad2faf9fc_7_44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gfad2faf9fc_7_44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gfad2faf9fc_7_25"/>
          <p:cNvGrpSpPr/>
          <p:nvPr/>
        </p:nvGrpSpPr>
        <p:grpSpPr>
          <a:xfrm rot="10800000">
            <a:off x="211667" y="6175168"/>
            <a:ext cx="8723376" cy="537993"/>
            <a:chOff x="211665" y="228600"/>
            <a:chExt cx="8723376" cy="2780703"/>
          </a:xfrm>
        </p:grpSpPr>
        <p:sp>
          <p:nvSpPr>
            <p:cNvPr id="165" name="Google Shape;165;gfad2faf9fc_7_25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fmla="val 3362" name="adj"/>
              </a:avLst>
            </a:prstGeom>
            <a:gradFill>
              <a:gsLst>
                <a:gs pos="0">
                  <a:srgbClr val="ABE1FE">
                    <a:alpha val="27843"/>
                  </a:srgbClr>
                </a:gs>
                <a:gs pos="70000">
                  <a:srgbClr val="D4F0FF">
                    <a:alpha val="27843"/>
                  </a:srgbClr>
                </a:gs>
                <a:gs pos="100000">
                  <a:srgbClr val="D4F0FF">
                    <a:alpha val="2784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grpSp>
          <p:nvGrpSpPr>
            <p:cNvPr id="166" name="Google Shape;166;gfad2faf9fc_7_25"/>
            <p:cNvGrpSpPr/>
            <p:nvPr/>
          </p:nvGrpSpPr>
          <p:grpSpPr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67" name="Google Shape;167;gfad2faf9fc_7_25"/>
              <p:cNvSpPr/>
              <p:nvPr/>
            </p:nvSpPr>
            <p:spPr>
              <a:xfrm>
                <a:off x="3175" y="4335463"/>
                <a:ext cx="8166100" cy="1101725"/>
              </a:xfrm>
              <a:custGeom>
                <a:rect b="b" l="l" r="r" t="t"/>
                <a:pathLst>
                  <a:path extrusionOk="0" h="694" w="514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68" name="Google Shape;168;gfad2faf9fc_7_25"/>
              <p:cNvSpPr/>
              <p:nvPr/>
            </p:nvSpPr>
            <p:spPr>
              <a:xfrm>
                <a:off x="4156075" y="4316413"/>
                <a:ext cx="4940300" cy="927100"/>
              </a:xfrm>
              <a:custGeom>
                <a:rect b="b" l="l" r="r" t="t"/>
                <a:pathLst>
                  <a:path extrusionOk="0" h="584" w="3112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69" name="Google Shape;169;gfad2faf9fc_7_25"/>
              <p:cNvSpPr/>
              <p:nvPr/>
            </p:nvSpPr>
            <p:spPr>
              <a:xfrm>
                <a:off x="-3905251" y="4294188"/>
                <a:ext cx="13027839" cy="1892300"/>
              </a:xfrm>
              <a:custGeom>
                <a:rect b="b" l="l" r="r" t="t"/>
                <a:pathLst>
                  <a:path extrusionOk="0" h="1192" w="8196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</p:grpSp>
      </p:grpSp>
      <p:sp>
        <p:nvSpPr>
          <p:cNvPr id="170" name="Google Shape;170;gfad2faf9fc_7_25"/>
          <p:cNvSpPr/>
          <p:nvPr/>
        </p:nvSpPr>
        <p:spPr>
          <a:xfrm>
            <a:off x="228600" y="228601"/>
            <a:ext cx="8695944" cy="3880192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ABE1FE">
                  <a:alpha val="45882"/>
                </a:srgbClr>
              </a:gs>
              <a:gs pos="70000">
                <a:srgbClr val="D4F0FF">
                  <a:alpha val="45882"/>
                </a:srgbClr>
              </a:gs>
              <a:gs pos="100000">
                <a:srgbClr val="D4F0FF">
                  <a:alpha val="45882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71" name="Google Shape;171;gfad2faf9fc_7_25"/>
          <p:cNvGrpSpPr/>
          <p:nvPr/>
        </p:nvGrpSpPr>
        <p:grpSpPr>
          <a:xfrm>
            <a:off x="211665" y="2492749"/>
            <a:ext cx="8723376" cy="1622640"/>
            <a:chOff x="-3905250" y="4294188"/>
            <a:chExt cx="13011150" cy="1892300"/>
          </a:xfrm>
        </p:grpSpPr>
        <p:sp>
          <p:nvSpPr>
            <p:cNvPr id="172" name="Google Shape;172;gfad2faf9fc_7_25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FF9CAD">
                <a:alpha val="2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73" name="Google Shape;173;gfad2faf9fc_7_25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FFCED2">
                <a:alpha val="2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74" name="Google Shape;174;gfad2faf9fc_7_25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75" name="Google Shape;175;gfad2faf9fc_7_25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76" name="Google Shape;176;gfad2faf9fc_7_25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77" name="Google Shape;177;gfad2faf9fc_7_25"/>
          <p:cNvSpPr txBox="1"/>
          <p:nvPr>
            <p:ph idx="1" type="subTitle"/>
          </p:nvPr>
        </p:nvSpPr>
        <p:spPr>
          <a:xfrm>
            <a:off x="457200" y="3556001"/>
            <a:ext cx="8229600" cy="2276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78" name="Google Shape;178;gfad2faf9fc_7_25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gfad2faf9fc_7_25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gfad2faf9fc_7_25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gfad2faf9fc_7_25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ad2faf9fc_7_20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84" name="Google Shape;184;gfad2faf9fc_7_20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gfad2faf9fc_7_20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gfad2faf9fc_7_20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>
  <p:cSld name="1_Title Slide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gfad2faf9fc_7_49"/>
          <p:cNvGrpSpPr/>
          <p:nvPr/>
        </p:nvGrpSpPr>
        <p:grpSpPr>
          <a:xfrm rot="10800000">
            <a:off x="211667" y="6175168"/>
            <a:ext cx="8723376" cy="537993"/>
            <a:chOff x="211665" y="228600"/>
            <a:chExt cx="8723376" cy="2780703"/>
          </a:xfrm>
        </p:grpSpPr>
        <p:sp>
          <p:nvSpPr>
            <p:cNvPr id="189" name="Google Shape;189;gfad2faf9fc_7_49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fmla="val 3362" name="adj"/>
              </a:avLst>
            </a:prstGeom>
            <a:gradFill>
              <a:gsLst>
                <a:gs pos="0">
                  <a:srgbClr val="ABE1FE">
                    <a:alpha val="27843"/>
                  </a:srgbClr>
                </a:gs>
                <a:gs pos="70000">
                  <a:srgbClr val="D4F0FF">
                    <a:alpha val="27843"/>
                  </a:srgbClr>
                </a:gs>
                <a:gs pos="100000">
                  <a:srgbClr val="D4F0FF">
                    <a:alpha val="2784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grpSp>
          <p:nvGrpSpPr>
            <p:cNvPr id="190" name="Google Shape;190;gfad2faf9fc_7_49"/>
            <p:cNvGrpSpPr/>
            <p:nvPr/>
          </p:nvGrpSpPr>
          <p:grpSpPr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91" name="Google Shape;191;gfad2faf9fc_7_49"/>
              <p:cNvSpPr/>
              <p:nvPr/>
            </p:nvSpPr>
            <p:spPr>
              <a:xfrm>
                <a:off x="3175" y="4335463"/>
                <a:ext cx="8166100" cy="1101725"/>
              </a:xfrm>
              <a:custGeom>
                <a:rect b="b" l="l" r="r" t="t"/>
                <a:pathLst>
                  <a:path extrusionOk="0" h="694" w="514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92" name="Google Shape;192;gfad2faf9fc_7_49"/>
              <p:cNvSpPr/>
              <p:nvPr/>
            </p:nvSpPr>
            <p:spPr>
              <a:xfrm>
                <a:off x="4156075" y="4316413"/>
                <a:ext cx="4940300" cy="927100"/>
              </a:xfrm>
              <a:custGeom>
                <a:rect b="b" l="l" r="r" t="t"/>
                <a:pathLst>
                  <a:path extrusionOk="0" h="584" w="3112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93" name="Google Shape;193;gfad2faf9fc_7_49"/>
              <p:cNvSpPr/>
              <p:nvPr/>
            </p:nvSpPr>
            <p:spPr>
              <a:xfrm>
                <a:off x="-3905251" y="4294188"/>
                <a:ext cx="13027839" cy="1892300"/>
              </a:xfrm>
              <a:custGeom>
                <a:rect b="b" l="l" r="r" t="t"/>
                <a:pathLst>
                  <a:path extrusionOk="0" h="1192" w="8196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</p:grpSp>
      </p:grpSp>
      <p:grpSp>
        <p:nvGrpSpPr>
          <p:cNvPr id="194" name="Google Shape;194;gfad2faf9fc_7_49"/>
          <p:cNvGrpSpPr/>
          <p:nvPr/>
        </p:nvGrpSpPr>
        <p:grpSpPr>
          <a:xfrm>
            <a:off x="211665" y="228601"/>
            <a:ext cx="8723376" cy="2520537"/>
            <a:chOff x="211665" y="228601"/>
            <a:chExt cx="8723376" cy="3886788"/>
          </a:xfrm>
        </p:grpSpPr>
        <p:sp>
          <p:nvSpPr>
            <p:cNvPr id="195" name="Google Shape;195;gfad2faf9fc_7_49"/>
            <p:cNvSpPr/>
            <p:nvPr/>
          </p:nvSpPr>
          <p:spPr>
            <a:xfrm>
              <a:off x="228600" y="228601"/>
              <a:ext cx="8695944" cy="3880192"/>
            </a:xfrm>
            <a:prstGeom prst="roundRect">
              <a:avLst>
                <a:gd fmla="val 1272" name="adj"/>
              </a:avLst>
            </a:prstGeom>
            <a:gradFill>
              <a:gsLst>
                <a:gs pos="0">
                  <a:srgbClr val="ABE1FE">
                    <a:alpha val="45882"/>
                  </a:srgbClr>
                </a:gs>
                <a:gs pos="70000">
                  <a:srgbClr val="D4F0FF">
                    <a:alpha val="45882"/>
                  </a:srgbClr>
                </a:gs>
                <a:gs pos="100000">
                  <a:srgbClr val="D4F0FF">
                    <a:alpha val="45882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grpSp>
          <p:nvGrpSpPr>
            <p:cNvPr id="196" name="Google Shape;196;gfad2faf9fc_7_49"/>
            <p:cNvGrpSpPr/>
            <p:nvPr/>
          </p:nvGrpSpPr>
          <p:grpSpPr>
            <a:xfrm>
              <a:off x="211665" y="2492749"/>
              <a:ext cx="8723376" cy="1622640"/>
              <a:chOff x="-3905250" y="4294188"/>
              <a:chExt cx="13011150" cy="1892300"/>
            </a:xfrm>
          </p:grpSpPr>
          <p:sp>
            <p:nvSpPr>
              <p:cNvPr id="197" name="Google Shape;197;gfad2faf9fc_7_49"/>
              <p:cNvSpPr/>
              <p:nvPr/>
            </p:nvSpPr>
            <p:spPr>
              <a:xfrm>
                <a:off x="4810125" y="4500563"/>
                <a:ext cx="4295775" cy="1016000"/>
              </a:xfrm>
              <a:custGeom>
                <a:rect b="b" l="l" r="r" t="t"/>
                <a:pathLst>
                  <a:path extrusionOk="0" h="640" w="2706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rgbClr val="FF9CAD">
                  <a:alpha val="20000"/>
                </a:srgbClr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98" name="Google Shape;198;gfad2faf9fc_7_49"/>
              <p:cNvSpPr/>
              <p:nvPr/>
            </p:nvSpPr>
            <p:spPr>
              <a:xfrm>
                <a:off x="-309563" y="4318000"/>
                <a:ext cx="8280401" cy="1209675"/>
              </a:xfrm>
              <a:custGeom>
                <a:rect b="b" l="l" r="r" t="t"/>
                <a:pathLst>
                  <a:path extrusionOk="0" h="762" w="5216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rgbClr val="FFCED2">
                  <a:alpha val="20000"/>
                </a:srgbClr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99" name="Google Shape;199;gfad2faf9fc_7_49"/>
              <p:cNvSpPr/>
              <p:nvPr/>
            </p:nvSpPr>
            <p:spPr>
              <a:xfrm>
                <a:off x="3175" y="4335463"/>
                <a:ext cx="8166100" cy="1101725"/>
              </a:xfrm>
              <a:custGeom>
                <a:rect b="b" l="l" r="r" t="t"/>
                <a:pathLst>
                  <a:path extrusionOk="0" h="694" w="514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200" name="Google Shape;200;gfad2faf9fc_7_49"/>
              <p:cNvSpPr/>
              <p:nvPr/>
            </p:nvSpPr>
            <p:spPr>
              <a:xfrm>
                <a:off x="4156075" y="4316413"/>
                <a:ext cx="4940300" cy="927100"/>
              </a:xfrm>
              <a:custGeom>
                <a:rect b="b" l="l" r="r" t="t"/>
                <a:pathLst>
                  <a:path extrusionOk="0" h="584" w="3112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201" name="Google Shape;201;gfad2faf9fc_7_49"/>
              <p:cNvSpPr/>
              <p:nvPr/>
            </p:nvSpPr>
            <p:spPr>
              <a:xfrm>
                <a:off x="-3905250" y="4294188"/>
                <a:ext cx="13011150" cy="1892300"/>
              </a:xfrm>
              <a:custGeom>
                <a:rect b="b" l="l" r="r" t="t"/>
                <a:pathLst>
                  <a:path extrusionOk="0" h="1192" w="8196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</p:grpSp>
      </p:grpSp>
      <p:sp>
        <p:nvSpPr>
          <p:cNvPr id="202" name="Google Shape;202;gfad2faf9fc_7_49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gfad2faf9fc_7_49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gfad2faf9fc_7_49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05" name="Google Shape;205;gfad2faf9fc_7_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12187" y="434015"/>
            <a:ext cx="1813170" cy="997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fad2faf9fc_7_68"/>
          <p:cNvSpPr txBox="1"/>
          <p:nvPr>
            <p:ph idx="1" type="body"/>
          </p:nvPr>
        </p:nvSpPr>
        <p:spPr>
          <a:xfrm>
            <a:off x="520700" y="2675467"/>
            <a:ext cx="8102600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08" name="Google Shape;208;gfad2faf9fc_7_68"/>
          <p:cNvSpPr txBox="1"/>
          <p:nvPr>
            <p:ph idx="10" type="dt"/>
          </p:nvPr>
        </p:nvSpPr>
        <p:spPr>
          <a:xfrm>
            <a:off x="5163672" y="639861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gfad2faf9fc_7_68"/>
          <p:cNvSpPr txBox="1"/>
          <p:nvPr>
            <p:ph idx="11" type="ftr"/>
          </p:nvPr>
        </p:nvSpPr>
        <p:spPr>
          <a:xfrm>
            <a:off x="193638" y="6398614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gfad2faf9fc_7_68"/>
          <p:cNvSpPr txBox="1"/>
          <p:nvPr>
            <p:ph idx="12" type="sldNum"/>
          </p:nvPr>
        </p:nvSpPr>
        <p:spPr>
          <a:xfrm>
            <a:off x="4727070" y="6398613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_mod" showMasterSp="0">
  <p:cSld name="1_Title Slide_mod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fad2faf9fc_7_73"/>
          <p:cNvSpPr/>
          <p:nvPr/>
        </p:nvSpPr>
        <p:spPr>
          <a:xfrm>
            <a:off x="228600" y="228601"/>
            <a:ext cx="8695944" cy="1866656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FF0202">
                  <a:alpha val="45882"/>
                </a:srgbClr>
              </a:gs>
              <a:gs pos="70000">
                <a:srgbClr val="FFCED2">
                  <a:alpha val="45882"/>
                </a:srgbClr>
              </a:gs>
              <a:gs pos="100000">
                <a:srgbClr val="FFCED2">
                  <a:alpha val="45882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13" name="Google Shape;213;gfad2faf9fc_7_73"/>
          <p:cNvGrpSpPr/>
          <p:nvPr/>
        </p:nvGrpSpPr>
        <p:grpSpPr>
          <a:xfrm>
            <a:off x="211665" y="1047075"/>
            <a:ext cx="8723376" cy="1622640"/>
            <a:chOff x="-3905250" y="4294188"/>
            <a:chExt cx="13011150" cy="1892300"/>
          </a:xfrm>
        </p:grpSpPr>
        <p:sp>
          <p:nvSpPr>
            <p:cNvPr id="214" name="Google Shape;214;gfad2faf9fc_7_73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15" name="Google Shape;215;gfad2faf9fc_7_73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16" name="Google Shape;216;gfad2faf9fc_7_73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17" name="Google Shape;217;gfad2faf9fc_7_73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18" name="Google Shape;218;gfad2faf9fc_7_73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19" name="Google Shape;219;gfad2faf9fc_7_73"/>
          <p:cNvSpPr txBox="1"/>
          <p:nvPr>
            <p:ph idx="1" type="subTitle"/>
          </p:nvPr>
        </p:nvSpPr>
        <p:spPr>
          <a:xfrm>
            <a:off x="457200" y="2104786"/>
            <a:ext cx="8229600" cy="372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0" name="Google Shape;220;gfad2faf9fc_7_73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gfad2faf9fc_7_73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gfad2faf9fc_7_73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fad2faf9fc_7_85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25" name="Google Shape;225;gfad2faf9fc_7_85"/>
          <p:cNvSpPr/>
          <p:nvPr/>
        </p:nvSpPr>
        <p:spPr>
          <a:xfrm>
            <a:off x="6047438" y="4203592"/>
            <a:ext cx="2876429" cy="714026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4705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26" name="Google Shape;226;gfad2faf9fc_7_85"/>
          <p:cNvSpPr/>
          <p:nvPr/>
        </p:nvSpPr>
        <p:spPr>
          <a:xfrm>
            <a:off x="2619320" y="4075290"/>
            <a:ext cx="5544515" cy="850138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27" name="Google Shape;227;gfad2faf9fc_7_85"/>
          <p:cNvSpPr/>
          <p:nvPr/>
        </p:nvSpPr>
        <p:spPr>
          <a:xfrm>
            <a:off x="2828728" y="4087562"/>
            <a:ext cx="5467980" cy="774272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28" name="Google Shape;228;gfad2faf9fc_7_85"/>
          <p:cNvSpPr/>
          <p:nvPr/>
        </p:nvSpPr>
        <p:spPr>
          <a:xfrm>
            <a:off x="5609489" y="4074174"/>
            <a:ext cx="3308000" cy="651549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29" name="Google Shape;229;gfad2faf9fc_7_85"/>
          <p:cNvSpPr/>
          <p:nvPr/>
        </p:nvSpPr>
        <p:spPr>
          <a:xfrm>
            <a:off x="211665" y="4058555"/>
            <a:ext cx="8723376" cy="1329874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30" name="Google Shape;230;gfad2faf9fc_7_85"/>
          <p:cNvSpPr txBox="1"/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gfad2faf9fc_7_85"/>
          <p:cNvSpPr txBox="1"/>
          <p:nvPr>
            <p:ph idx="1" type="body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2" name="Google Shape;232;gfad2faf9fc_7_85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3" name="Google Shape;233;gfad2faf9fc_7_85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gfad2faf9fc_7_85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fad2faf9fc_7_97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gfad2faf9fc_7_97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gfad2faf9fc_7_97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9" name="Google Shape;239;gfad2faf9fc_7_97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0" name="Google Shape;240;gfad2faf9fc_7_97"/>
          <p:cNvSpPr txBox="1"/>
          <p:nvPr>
            <p:ph idx="1" type="body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1" name="Google Shape;241;gfad2faf9fc_7_97"/>
          <p:cNvSpPr txBox="1"/>
          <p:nvPr>
            <p:ph idx="2" type="body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fad2faf9fc_7_104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gfad2faf9fc_7_104"/>
          <p:cNvSpPr txBox="1"/>
          <p:nvPr>
            <p:ph idx="1" type="body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245" name="Google Shape;245;gfad2faf9fc_7_104"/>
          <p:cNvSpPr txBox="1"/>
          <p:nvPr>
            <p:ph idx="2" type="body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246" name="Google Shape;246;gfad2faf9fc_7_104"/>
          <p:cNvSpPr txBox="1"/>
          <p:nvPr>
            <p:ph idx="3" type="body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247" name="Google Shape;247;gfad2faf9fc_7_104"/>
          <p:cNvSpPr txBox="1"/>
          <p:nvPr>
            <p:ph idx="4" type="body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248" name="Google Shape;248;gfad2faf9fc_7_104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gfad2faf9fc_7_104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gfad2faf9fc_7_104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fad2faf9fc_7_113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53" name="Google Shape;253;gfad2faf9fc_7_113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254" name="Google Shape;254;gfad2faf9fc_7_113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55" name="Google Shape;255;gfad2faf9fc_7_113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56" name="Google Shape;256;gfad2faf9fc_7_113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57" name="Google Shape;257;gfad2faf9fc_7_113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58" name="Google Shape;258;gfad2faf9fc_7_113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59" name="Google Shape;259;gfad2faf9fc_7_113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gfad2faf9fc_7_113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gfad2faf9fc_7_113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fad2faf9fc_7_12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64" name="Google Shape;264;gfad2faf9fc_7_124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5" name="Google Shape;265;gfad2faf9fc_7_124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6" name="Google Shape;266;gfad2faf9fc_7_124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7" name="Google Shape;267;gfad2faf9fc_7_124"/>
          <p:cNvSpPr txBox="1"/>
          <p:nvPr>
            <p:ph idx="1" type="body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grpSp>
        <p:nvGrpSpPr>
          <p:cNvPr id="268" name="Google Shape;268;gfad2faf9fc_7_124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69" name="Google Shape;269;gfad2faf9fc_7_124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70" name="Google Shape;270;gfad2faf9fc_7_124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71" name="Google Shape;271;gfad2faf9fc_7_124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72" name="Google Shape;272;gfad2faf9fc_7_124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73" name="Google Shape;273;gfad2faf9fc_7_124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74" name="Google Shape;274;gfad2faf9fc_7_124"/>
          <p:cNvSpPr txBox="1"/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gfad2faf9fc_7_124"/>
          <p:cNvSpPr txBox="1"/>
          <p:nvPr>
            <p:ph idx="2" type="body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683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indent="-3556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fad2faf9fc_7_138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78" name="Google Shape;278;gfad2faf9fc_7_138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279" name="Google Shape;279;gfad2faf9fc_7_138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80" name="Google Shape;280;gfad2faf9fc_7_138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81" name="Google Shape;281;gfad2faf9fc_7_138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82" name="Google Shape;282;gfad2faf9fc_7_138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83" name="Google Shape;283;gfad2faf9fc_7_138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84" name="Google Shape;284;gfad2faf9fc_7_138"/>
          <p:cNvSpPr txBox="1"/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b="0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5" name="Google Shape;285;gfad2faf9fc_7_138"/>
          <p:cNvSpPr txBox="1"/>
          <p:nvPr>
            <p:ph idx="1" type="body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286" name="Google Shape;286;gfad2faf9fc_7_138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7" name="Google Shape;287;gfad2faf9fc_7_138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gfad2faf9fc_7_138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9" name="Google Shape;289;gfad2faf9fc_7_138"/>
          <p:cNvSpPr/>
          <p:nvPr>
            <p:ph idx="2" type="pic"/>
          </p:nvPr>
        </p:nvSpPr>
        <p:spPr>
          <a:xfrm>
            <a:off x="838200" y="1371600"/>
            <a:ext cx="3566160" cy="292608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fadeDir="5400000" kx="0" rotWithShape="0" algn="bl" stA="30000" stPos="0" sy="-100000" ky="0"/>
          </a:effectLst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fad2faf9fc_7_152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gfad2faf9fc_7_152"/>
          <p:cNvSpPr txBox="1"/>
          <p:nvPr>
            <p:ph idx="1" type="body"/>
          </p:nvPr>
        </p:nvSpPr>
        <p:spPr>
          <a:xfrm rot="5400000">
            <a:off x="2850886" y="696649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indent="-3683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indent="-3429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93" name="Google Shape;293;gfad2faf9fc_7_152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4" name="Google Shape;294;gfad2faf9fc_7_152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gfad2faf9fc_7_152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fad2faf9fc_7_158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98" name="Google Shape;298;gfad2faf9fc_7_158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9" name="Google Shape;299;gfad2faf9fc_7_158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0" name="Google Shape;300;gfad2faf9fc_7_158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01" name="Google Shape;301;gfad2faf9fc_7_158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302" name="Google Shape;302;gfad2faf9fc_7_158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303" name="Google Shape;303;gfad2faf9fc_7_158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304" name="Google Shape;304;gfad2faf9fc_7_158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305" name="Google Shape;305;gfad2faf9fc_7_158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306" name="Google Shape;306;gfad2faf9fc_7_158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307" name="Google Shape;307;gfad2faf9fc_7_158"/>
          <p:cNvSpPr txBox="1"/>
          <p:nvPr>
            <p:ph type="title"/>
          </p:nvPr>
        </p:nvSpPr>
        <p:spPr>
          <a:xfrm rot="5400000">
            <a:off x="5414433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8" name="Google Shape;308;gfad2faf9fc_7_158"/>
          <p:cNvSpPr txBox="1"/>
          <p:nvPr>
            <p:ph idx="1" type="body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indent="-3683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indent="-342900" lvl="5" marL="27432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fad2faf9fc_7_171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1" name="Google Shape;311;gfad2faf9fc_7_171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2" name="Google Shape;312;gfad2faf9fc_7_171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3" name="Google Shape;313;gfad2faf9fc_7_171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2"/>
          <p:cNvSpPr/>
          <p:nvPr/>
        </p:nvSpPr>
        <p:spPr>
          <a:xfrm>
            <a:off x="4762" y="0"/>
            <a:ext cx="9139239" cy="4572001"/>
          </a:xfrm>
          <a:custGeom>
            <a:rect b="b" l="l" r="r" t="t"/>
            <a:pathLst>
              <a:path extrusionOk="0" h="4572001" w="9139239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2"/>
          <p:cNvSpPr txBox="1"/>
          <p:nvPr>
            <p:ph type="ctrTitle"/>
          </p:nvPr>
        </p:nvSpPr>
        <p:spPr>
          <a:xfrm>
            <a:off x="342900" y="4960137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sz="4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" type="subTitle"/>
          </p:nvPr>
        </p:nvSpPr>
        <p:spPr>
          <a:xfrm>
            <a:off x="6457950" y="4960137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55" name="Google Shape;55;p12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8" name="Google Shape;58;p12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4762" y="0"/>
            <a:ext cx="9139239" cy="4572001"/>
          </a:xfrm>
          <a:custGeom>
            <a:rect b="b" l="l" r="r" t="t"/>
            <a:pathLst>
              <a:path extrusionOk="0" h="4572001" w="9139239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342900" y="4960137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b="0" sz="4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6457950" y="4960137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7" name="Google Shape;67;p14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768096" y="2286000"/>
            <a:ext cx="35661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2" type="body"/>
          </p:nvPr>
        </p:nvSpPr>
        <p:spPr>
          <a:xfrm>
            <a:off x="4491990" y="2286000"/>
            <a:ext cx="35661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768096" y="2179636"/>
            <a:ext cx="356616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8" name="Google Shape;78;p16"/>
          <p:cNvSpPr txBox="1"/>
          <p:nvPr>
            <p:ph idx="2" type="body"/>
          </p:nvPr>
        </p:nvSpPr>
        <p:spPr>
          <a:xfrm>
            <a:off x="768096" y="2967788"/>
            <a:ext cx="356616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3" type="body"/>
          </p:nvPr>
        </p:nvSpPr>
        <p:spPr>
          <a:xfrm>
            <a:off x="4491990" y="2179636"/>
            <a:ext cx="356616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0" name="Google Shape;80;p16"/>
          <p:cNvSpPr txBox="1"/>
          <p:nvPr>
            <p:ph idx="4" type="body"/>
          </p:nvPr>
        </p:nvSpPr>
        <p:spPr>
          <a:xfrm>
            <a:off x="4491990" y="2967788"/>
            <a:ext cx="356616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768096" y="471509"/>
            <a:ext cx="329184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Twentieth Century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4286250" y="822960"/>
            <a:ext cx="4258818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 sz="2000"/>
            </a:lvl1pPr>
            <a:lvl2pPr indent="-3302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?"/>
              <a:defRPr sz="1600"/>
            </a:lvl2pPr>
            <a:lvl3pPr indent="-3048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?"/>
              <a:defRPr sz="1200"/>
            </a:lvl3pPr>
            <a:lvl4pPr indent="-3048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?"/>
              <a:defRPr sz="1200"/>
            </a:lvl4pPr>
            <a:lvl5pPr indent="-3048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?"/>
              <a:defRPr sz="1200"/>
            </a:lvl5pPr>
            <a:lvl6pPr indent="-3048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?"/>
              <a:defRPr sz="1200"/>
            </a:lvl6pPr>
            <a:lvl7pPr indent="-3048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?"/>
              <a:defRPr sz="1200"/>
            </a:lvl7pPr>
            <a:lvl8pPr indent="-3048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?"/>
              <a:defRPr sz="1200"/>
            </a:lvl8pPr>
            <a:lvl9pPr indent="-3048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00"/>
              <a:buChar char="?"/>
              <a:defRPr sz="1200"/>
            </a:lvl9pPr>
          </a:lstStyle>
          <a:p/>
        </p:txBody>
      </p:sp>
      <p:sp>
        <p:nvSpPr>
          <p:cNvPr id="91" name="Google Shape;91;p19"/>
          <p:cNvSpPr txBox="1"/>
          <p:nvPr>
            <p:ph idx="2" type="body"/>
          </p:nvPr>
        </p:nvSpPr>
        <p:spPr>
          <a:xfrm>
            <a:off x="768096" y="2257506"/>
            <a:ext cx="329184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42900" y="4960138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sz="4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/>
          <p:nvPr>
            <p:ph idx="2" type="pic"/>
          </p:nvPr>
        </p:nvSpPr>
        <p:spPr>
          <a:xfrm>
            <a:off x="0" y="-1"/>
            <a:ext cx="9141714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6457950" y="4960138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50"/>
              <a:buNone/>
              <a:defRPr sz="750"/>
            </a:lvl9pPr>
          </a:lstStyle>
          <a:p/>
        </p:txBody>
      </p:sp>
      <p:sp>
        <p:nvSpPr>
          <p:cNvPr id="99" name="Google Shape;99;p20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0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2" name="Google Shape;102;p20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b="0" i="0" sz="44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 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🢝"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8"/>
          <p:cNvCxnSpPr/>
          <p:nvPr/>
        </p:nvCxnSpPr>
        <p:spPr>
          <a:xfrm rot="10800000">
            <a:off x="5715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6" name="Google Shape;16;p8"/>
          <p:cNvGrpSpPr/>
          <p:nvPr/>
        </p:nvGrpSpPr>
        <p:grpSpPr>
          <a:xfrm rot="10800000">
            <a:off x="211667" y="6139543"/>
            <a:ext cx="8723376" cy="573622"/>
            <a:chOff x="211665" y="228600"/>
            <a:chExt cx="8723376" cy="2780703"/>
          </a:xfrm>
        </p:grpSpPr>
        <p:sp>
          <p:nvSpPr>
            <p:cNvPr id="17" name="Google Shape;17;p8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fmla="val 3362" name="adj"/>
              </a:avLst>
            </a:prstGeom>
            <a:gradFill>
              <a:gsLst>
                <a:gs pos="0">
                  <a:srgbClr val="A2DEF4">
                    <a:alpha val="47843"/>
                  </a:srgbClr>
                </a:gs>
                <a:gs pos="70000">
                  <a:srgbClr val="D0EEF9">
                    <a:alpha val="47843"/>
                  </a:srgbClr>
                </a:gs>
                <a:gs pos="100000">
                  <a:srgbClr val="D0EEF9">
                    <a:alpha val="4784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grpSp>
          <p:nvGrpSpPr>
            <p:cNvPr id="18" name="Google Shape;18;p8"/>
            <p:cNvGrpSpPr/>
            <p:nvPr/>
          </p:nvGrpSpPr>
          <p:grpSpPr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9" name="Google Shape;19;p8"/>
              <p:cNvSpPr/>
              <p:nvPr/>
            </p:nvSpPr>
            <p:spPr>
              <a:xfrm>
                <a:off x="3175" y="4335463"/>
                <a:ext cx="8166100" cy="1101725"/>
              </a:xfrm>
              <a:custGeom>
                <a:rect b="b" l="l" r="r" t="t"/>
                <a:pathLst>
                  <a:path extrusionOk="0" h="694" w="514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  <p:sp>
            <p:nvSpPr>
              <p:cNvPr id="20" name="Google Shape;20;p8"/>
              <p:cNvSpPr/>
              <p:nvPr/>
            </p:nvSpPr>
            <p:spPr>
              <a:xfrm>
                <a:off x="4156075" y="4316413"/>
                <a:ext cx="4940300" cy="927100"/>
              </a:xfrm>
              <a:custGeom>
                <a:rect b="b" l="l" r="r" t="t"/>
                <a:pathLst>
                  <a:path extrusionOk="0" h="584" w="3112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  <p:sp>
            <p:nvSpPr>
              <p:cNvPr id="21" name="Google Shape;21;p8"/>
              <p:cNvSpPr/>
              <p:nvPr/>
            </p:nvSpPr>
            <p:spPr>
              <a:xfrm>
                <a:off x="-3905251" y="4294188"/>
                <a:ext cx="13027839" cy="1892300"/>
              </a:xfrm>
              <a:custGeom>
                <a:rect b="b" l="l" r="r" t="t"/>
                <a:pathLst>
                  <a:path extrusionOk="0" h="1192" w="8196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</p:grpSp>
      </p:grpSp>
      <p:grpSp>
        <p:nvGrpSpPr>
          <p:cNvPr id="22" name="Google Shape;22;p8"/>
          <p:cNvGrpSpPr/>
          <p:nvPr/>
        </p:nvGrpSpPr>
        <p:grpSpPr>
          <a:xfrm>
            <a:off x="211665" y="228600"/>
            <a:ext cx="8723376" cy="2780703"/>
            <a:chOff x="211665" y="228600"/>
            <a:chExt cx="8723376" cy="2780703"/>
          </a:xfrm>
        </p:grpSpPr>
        <p:sp>
          <p:nvSpPr>
            <p:cNvPr id="23" name="Google Shape;23;p8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fmla="val 3362" name="adj"/>
              </a:avLst>
            </a:prstGeom>
            <a:gradFill>
              <a:gsLst>
                <a:gs pos="0">
                  <a:srgbClr val="A2DEF4">
                    <a:alpha val="47843"/>
                  </a:srgbClr>
                </a:gs>
                <a:gs pos="70000">
                  <a:srgbClr val="D0EEF9">
                    <a:alpha val="47843"/>
                  </a:srgbClr>
                </a:gs>
                <a:gs pos="100000">
                  <a:srgbClr val="D0EEF9">
                    <a:alpha val="4784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grpSp>
          <p:nvGrpSpPr>
            <p:cNvPr id="24" name="Google Shape;24;p8"/>
            <p:cNvGrpSpPr/>
            <p:nvPr/>
          </p:nvGrpSpPr>
          <p:grpSpPr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25" name="Google Shape;25;p8"/>
              <p:cNvSpPr/>
              <p:nvPr/>
            </p:nvSpPr>
            <p:spPr>
              <a:xfrm>
                <a:off x="4810125" y="4500563"/>
                <a:ext cx="4295775" cy="1016000"/>
              </a:xfrm>
              <a:custGeom>
                <a:rect b="b" l="l" r="r" t="t"/>
                <a:pathLst>
                  <a:path extrusionOk="0" h="640" w="2706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rgbClr val="FF9CAD">
                  <a:alpha val="20000"/>
                </a:srgbClr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  <p:sp>
            <p:nvSpPr>
              <p:cNvPr id="26" name="Google Shape;26;p8"/>
              <p:cNvSpPr/>
              <p:nvPr/>
            </p:nvSpPr>
            <p:spPr>
              <a:xfrm>
                <a:off x="-309563" y="4318000"/>
                <a:ext cx="8280401" cy="1209675"/>
              </a:xfrm>
              <a:custGeom>
                <a:rect b="b" l="l" r="r" t="t"/>
                <a:pathLst>
                  <a:path extrusionOk="0" h="762" w="5216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rgbClr val="FFCED2">
                  <a:alpha val="20000"/>
                </a:srgbClr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  <p:sp>
            <p:nvSpPr>
              <p:cNvPr id="27" name="Google Shape;27;p8"/>
              <p:cNvSpPr/>
              <p:nvPr/>
            </p:nvSpPr>
            <p:spPr>
              <a:xfrm>
                <a:off x="3175" y="4335463"/>
                <a:ext cx="8166100" cy="1101725"/>
              </a:xfrm>
              <a:custGeom>
                <a:rect b="b" l="l" r="r" t="t"/>
                <a:pathLst>
                  <a:path extrusionOk="0" h="694" w="514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  <p:sp>
            <p:nvSpPr>
              <p:cNvPr id="28" name="Google Shape;28;p8"/>
              <p:cNvSpPr/>
              <p:nvPr/>
            </p:nvSpPr>
            <p:spPr>
              <a:xfrm>
                <a:off x="4156075" y="4316413"/>
                <a:ext cx="4940300" cy="927100"/>
              </a:xfrm>
              <a:custGeom>
                <a:rect b="b" l="l" r="r" t="t"/>
                <a:pathLst>
                  <a:path extrusionOk="0" h="584" w="3112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  <p:sp>
            <p:nvSpPr>
              <p:cNvPr id="29" name="Google Shape;29;p8"/>
              <p:cNvSpPr/>
              <p:nvPr/>
            </p:nvSpPr>
            <p:spPr>
              <a:xfrm>
                <a:off x="-3905251" y="4294188"/>
                <a:ext cx="13027839" cy="1892300"/>
              </a:xfrm>
              <a:custGeom>
                <a:rect b="b" l="l" r="r" t="t"/>
                <a:pathLst>
                  <a:path extrusionOk="0" h="1192" w="8196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</p:grp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oogle Shape;139;gfad2faf9fc_7_0"/>
          <p:cNvGrpSpPr/>
          <p:nvPr/>
        </p:nvGrpSpPr>
        <p:grpSpPr>
          <a:xfrm rot="10800000">
            <a:off x="211667" y="6139543"/>
            <a:ext cx="8723376" cy="573622"/>
            <a:chOff x="211665" y="228600"/>
            <a:chExt cx="8723376" cy="2780703"/>
          </a:xfrm>
        </p:grpSpPr>
        <p:sp>
          <p:nvSpPr>
            <p:cNvPr id="140" name="Google Shape;140;gfad2faf9fc_7_0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fmla="val 3362" name="adj"/>
              </a:avLst>
            </a:prstGeom>
            <a:gradFill>
              <a:gsLst>
                <a:gs pos="0">
                  <a:srgbClr val="ABE1FE">
                    <a:alpha val="45882"/>
                  </a:srgbClr>
                </a:gs>
                <a:gs pos="70000">
                  <a:srgbClr val="D4F0FF">
                    <a:alpha val="45882"/>
                  </a:srgbClr>
                </a:gs>
                <a:gs pos="100000">
                  <a:srgbClr val="D4F0FF">
                    <a:alpha val="45882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grpSp>
          <p:nvGrpSpPr>
            <p:cNvPr id="141" name="Google Shape;141;gfad2faf9fc_7_0"/>
            <p:cNvGrpSpPr/>
            <p:nvPr/>
          </p:nvGrpSpPr>
          <p:grpSpPr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42" name="Google Shape;142;gfad2faf9fc_7_0"/>
              <p:cNvSpPr/>
              <p:nvPr/>
            </p:nvSpPr>
            <p:spPr>
              <a:xfrm>
                <a:off x="3175" y="4335463"/>
                <a:ext cx="8166100" cy="1101725"/>
              </a:xfrm>
              <a:custGeom>
                <a:rect b="b" l="l" r="r" t="t"/>
                <a:pathLst>
                  <a:path extrusionOk="0" h="694" w="514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43" name="Google Shape;143;gfad2faf9fc_7_0"/>
              <p:cNvSpPr/>
              <p:nvPr/>
            </p:nvSpPr>
            <p:spPr>
              <a:xfrm>
                <a:off x="4156075" y="4316413"/>
                <a:ext cx="4940300" cy="927100"/>
              </a:xfrm>
              <a:custGeom>
                <a:rect b="b" l="l" r="r" t="t"/>
                <a:pathLst>
                  <a:path extrusionOk="0" h="584" w="3112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44" name="Google Shape;144;gfad2faf9fc_7_0"/>
              <p:cNvSpPr/>
              <p:nvPr/>
            </p:nvSpPr>
            <p:spPr>
              <a:xfrm>
                <a:off x="-3905251" y="4294188"/>
                <a:ext cx="13027839" cy="1892300"/>
              </a:xfrm>
              <a:custGeom>
                <a:rect b="b" l="l" r="r" t="t"/>
                <a:pathLst>
                  <a:path extrusionOk="0" h="1192" w="8196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</p:grpSp>
      </p:grpSp>
      <p:grpSp>
        <p:nvGrpSpPr>
          <p:cNvPr id="145" name="Google Shape;145;gfad2faf9fc_7_0"/>
          <p:cNvGrpSpPr/>
          <p:nvPr/>
        </p:nvGrpSpPr>
        <p:grpSpPr>
          <a:xfrm>
            <a:off x="211665" y="228600"/>
            <a:ext cx="8723376" cy="2780703"/>
            <a:chOff x="211665" y="228600"/>
            <a:chExt cx="8723376" cy="2780703"/>
          </a:xfrm>
        </p:grpSpPr>
        <p:sp>
          <p:nvSpPr>
            <p:cNvPr id="146" name="Google Shape;146;gfad2faf9fc_7_0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fmla="val 3362" name="adj"/>
              </a:avLst>
            </a:prstGeom>
            <a:gradFill>
              <a:gsLst>
                <a:gs pos="0">
                  <a:srgbClr val="ABE1FE">
                    <a:alpha val="45882"/>
                  </a:srgbClr>
                </a:gs>
                <a:gs pos="70000">
                  <a:srgbClr val="D4F0FF">
                    <a:alpha val="45882"/>
                  </a:srgbClr>
                </a:gs>
                <a:gs pos="100000">
                  <a:srgbClr val="D4F0FF">
                    <a:alpha val="45882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grpSp>
          <p:nvGrpSpPr>
            <p:cNvPr id="147" name="Google Shape;147;gfad2faf9fc_7_0"/>
            <p:cNvGrpSpPr/>
            <p:nvPr/>
          </p:nvGrpSpPr>
          <p:grpSpPr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48" name="Google Shape;148;gfad2faf9fc_7_0"/>
              <p:cNvSpPr/>
              <p:nvPr/>
            </p:nvSpPr>
            <p:spPr>
              <a:xfrm>
                <a:off x="4810125" y="4500563"/>
                <a:ext cx="4295775" cy="1016000"/>
              </a:xfrm>
              <a:custGeom>
                <a:rect b="b" l="l" r="r" t="t"/>
                <a:pathLst>
                  <a:path extrusionOk="0" h="640" w="2706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rgbClr val="FF9CAD">
                  <a:alpha val="20000"/>
                </a:srgbClr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49" name="Google Shape;149;gfad2faf9fc_7_0"/>
              <p:cNvSpPr/>
              <p:nvPr/>
            </p:nvSpPr>
            <p:spPr>
              <a:xfrm>
                <a:off x="-309563" y="4318000"/>
                <a:ext cx="8280401" cy="1209675"/>
              </a:xfrm>
              <a:custGeom>
                <a:rect b="b" l="l" r="r" t="t"/>
                <a:pathLst>
                  <a:path extrusionOk="0" h="762" w="5216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rgbClr val="FFCED2">
                  <a:alpha val="20000"/>
                </a:srgbClr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50" name="Google Shape;150;gfad2faf9fc_7_0"/>
              <p:cNvSpPr/>
              <p:nvPr/>
            </p:nvSpPr>
            <p:spPr>
              <a:xfrm>
                <a:off x="3175" y="4335463"/>
                <a:ext cx="8166100" cy="1101725"/>
              </a:xfrm>
              <a:custGeom>
                <a:rect b="b" l="l" r="r" t="t"/>
                <a:pathLst>
                  <a:path extrusionOk="0" h="694" w="514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51" name="Google Shape;151;gfad2faf9fc_7_0"/>
              <p:cNvSpPr/>
              <p:nvPr/>
            </p:nvSpPr>
            <p:spPr>
              <a:xfrm>
                <a:off x="4156075" y="4316413"/>
                <a:ext cx="4940300" cy="927100"/>
              </a:xfrm>
              <a:custGeom>
                <a:rect b="b" l="l" r="r" t="t"/>
                <a:pathLst>
                  <a:path extrusionOk="0" h="584" w="3112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  <p:sp>
            <p:nvSpPr>
              <p:cNvPr id="152" name="Google Shape;152;gfad2faf9fc_7_0"/>
              <p:cNvSpPr/>
              <p:nvPr/>
            </p:nvSpPr>
            <p:spPr>
              <a:xfrm>
                <a:off x="-3905251" y="4294188"/>
                <a:ext cx="13027839" cy="1892300"/>
              </a:xfrm>
              <a:custGeom>
                <a:rect b="b" l="l" r="r" t="t"/>
                <a:pathLst>
                  <a:path extrusionOk="0" h="1192" w="8196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endParaRPr>
              </a:p>
            </p:txBody>
          </p:sp>
        </p:grpSp>
      </p:grpSp>
      <p:sp>
        <p:nvSpPr>
          <p:cNvPr id="153" name="Google Shape;153;gfad2faf9fc_7_0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4" name="Google Shape;154;gfad2faf9fc_7_0"/>
          <p:cNvSpPr txBox="1"/>
          <p:nvPr>
            <p:ph idx="10" type="dt"/>
          </p:nvPr>
        </p:nvSpPr>
        <p:spPr>
          <a:xfrm>
            <a:off x="5163672" y="6386738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5" name="Google Shape;155;gfad2faf9fc_7_0"/>
          <p:cNvSpPr txBox="1"/>
          <p:nvPr>
            <p:ph idx="11" type="ftr"/>
          </p:nvPr>
        </p:nvSpPr>
        <p:spPr>
          <a:xfrm>
            <a:off x="193638" y="6386738"/>
            <a:ext cx="45334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6" name="Google Shape;156;gfad2faf9fc_7_0"/>
          <p:cNvSpPr txBox="1"/>
          <p:nvPr>
            <p:ph idx="12" type="sldNum"/>
          </p:nvPr>
        </p:nvSpPr>
        <p:spPr>
          <a:xfrm>
            <a:off x="4727070" y="6386737"/>
            <a:ext cx="4258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7" name="Google Shape;157;gfad2faf9fc_7_0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"/>
          <p:cNvSpPr txBox="1"/>
          <p:nvPr>
            <p:ph type="title"/>
          </p:nvPr>
        </p:nvSpPr>
        <p:spPr>
          <a:xfrm>
            <a:off x="685800" y="5398629"/>
            <a:ext cx="7772400" cy="5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32A87"/>
              </a:buClr>
              <a:buSzPts val="3600"/>
              <a:buFont typeface="Candara"/>
              <a:buNone/>
            </a:pPr>
            <a:r>
              <a:rPr b="1" lang="en-US" sz="4500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  <a:t>CASE STUDIES</a:t>
            </a:r>
            <a:endParaRPr b="1" sz="4500">
              <a:solidFill>
                <a:srgbClr val="332A8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"/>
          <p:cNvSpPr txBox="1"/>
          <p:nvPr>
            <p:ph idx="11" type="ftr"/>
          </p:nvPr>
        </p:nvSpPr>
        <p:spPr>
          <a:xfrm>
            <a:off x="1627950" y="6461054"/>
            <a:ext cx="58881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CARING ONE LLC, 307 INTERNATIONAL CIRCLE, SUITE 400, HUNT VALLEY, MD 21030</a:t>
            </a:r>
            <a:endParaRPr/>
          </a:p>
        </p:txBody>
      </p:sp>
      <p:pic>
        <p:nvPicPr>
          <p:cNvPr id="320" name="Google Shape;32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3149" y="2705575"/>
            <a:ext cx="7097702" cy="247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7568" y="2732170"/>
            <a:ext cx="8805221" cy="3893295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26"/>
          <p:cNvSpPr txBox="1"/>
          <p:nvPr>
            <p:ph type="title"/>
          </p:nvPr>
        </p:nvSpPr>
        <p:spPr>
          <a:xfrm>
            <a:off x="457200" y="1841476"/>
            <a:ext cx="8328300" cy="8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Case Study: Medication Adherence STAR Measures (MAD, MAH, MAC)</a:t>
            </a:r>
            <a:endParaRPr sz="20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Health Plan (5,000 lives – Medicare DSNP)</a:t>
            </a:r>
            <a:endParaRPr sz="20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7" name="Google Shape;327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78266" y="476504"/>
            <a:ext cx="1987468" cy="688908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26"/>
          <p:cNvSpPr txBox="1"/>
          <p:nvPr/>
        </p:nvSpPr>
        <p:spPr>
          <a:xfrm>
            <a:off x="382950" y="1296550"/>
            <a:ext cx="8378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en-US" sz="3200">
                <a:solidFill>
                  <a:srgbClr val="332A87"/>
                </a:solidFill>
              </a:rPr>
              <a:t>MEDICATION ADHERENCE OUTCOMES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7"/>
          <p:cNvSpPr txBox="1"/>
          <p:nvPr>
            <p:ph type="title"/>
          </p:nvPr>
        </p:nvSpPr>
        <p:spPr>
          <a:xfrm>
            <a:off x="457200" y="1841476"/>
            <a:ext cx="8328300" cy="8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None/>
            </a:pPr>
            <a:r>
              <a:rPr b="0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Case Study: Well Child Visits and Childhood Immunization </a:t>
            </a:r>
            <a:br>
              <a:rPr b="0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Reminders Health Plan (50,000 lives – Medicaid MCO)</a:t>
            </a:r>
            <a:br>
              <a:rPr b="0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/>
          </a:p>
        </p:txBody>
      </p:sp>
      <p:pic>
        <p:nvPicPr>
          <p:cNvPr id="334" name="Google Shape;33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78266" y="476504"/>
            <a:ext cx="1987468" cy="688908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27"/>
          <p:cNvSpPr txBox="1"/>
          <p:nvPr/>
        </p:nvSpPr>
        <p:spPr>
          <a:xfrm>
            <a:off x="1346892" y="1296547"/>
            <a:ext cx="690742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  <a:t>WELL CHILD VISITS OUTCOMES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6" name="Google Shape;336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778" y="2735411"/>
            <a:ext cx="8763133" cy="41818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fad2faf9fc_7_249"/>
          <p:cNvSpPr txBox="1"/>
          <p:nvPr/>
        </p:nvSpPr>
        <p:spPr>
          <a:xfrm>
            <a:off x="525997" y="1482425"/>
            <a:ext cx="8199300" cy="8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332A87"/>
                </a:solidFill>
                <a:latin typeface="Candara"/>
                <a:ea typeface="Candara"/>
                <a:cs typeface="Candara"/>
                <a:sym typeface="Candara"/>
              </a:rPr>
              <a:t>Based on the experience of Premier Medical and its affiliates, CMG and First Call, your healthcare business is likely to experience the following within the first </a:t>
            </a:r>
            <a:br>
              <a:rPr b="1" i="0" lang="en-US" sz="1800" u="none" cap="none" strike="noStrike">
                <a:solidFill>
                  <a:srgbClr val="332A87"/>
                </a:solidFill>
                <a:latin typeface="Candara"/>
                <a:ea typeface="Candara"/>
                <a:cs typeface="Candara"/>
                <a:sym typeface="Candara"/>
              </a:rPr>
            </a:br>
            <a:r>
              <a:rPr b="1" i="0" lang="en-US" sz="1800" u="none" cap="none" strike="noStrike">
                <a:solidFill>
                  <a:srgbClr val="332A87"/>
                </a:solidFill>
                <a:latin typeface="Candara"/>
                <a:ea typeface="Candara"/>
                <a:cs typeface="Candara"/>
                <a:sym typeface="Candara"/>
              </a:rPr>
              <a:t>six (6) months of using Caring One:</a:t>
            </a:r>
            <a:endParaRPr b="1" i="0" sz="1800" u="none" cap="none" strike="noStrike">
              <a:solidFill>
                <a:srgbClr val="332A87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42" name="Google Shape;342;gfad2faf9fc_7_249"/>
          <p:cNvSpPr txBox="1"/>
          <p:nvPr/>
        </p:nvSpPr>
        <p:spPr>
          <a:xfrm>
            <a:off x="525997" y="2837542"/>
            <a:ext cx="8102700" cy="3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5729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5548"/>
              </a:buClr>
              <a:buSzPts val="1500"/>
              <a:buFont typeface="Noto Sans Symbols"/>
              <a:buChar char="▪"/>
            </a:pPr>
            <a:r>
              <a:rPr b="1" i="0" lang="en-US" sz="15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  <a:t>The Number of Patients seen will increase by 15%.</a:t>
            </a:r>
            <a:br>
              <a:rPr b="1" i="0" lang="en-US" sz="15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3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  <a:t>Your practice may have been growing at a lower rate but Caring One allows you to have more inquiries answered timely and more appointments can be made.</a:t>
            </a:r>
            <a:endParaRPr b="0" i="0" sz="1300" u="none" cap="none" strike="noStrike">
              <a:solidFill>
                <a:srgbClr val="332A8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5729" lvl="0" marL="27432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15548"/>
              </a:buClr>
              <a:buSzPts val="1500"/>
              <a:buFont typeface="Noto Sans Symbols"/>
              <a:buChar char="▪"/>
            </a:pPr>
            <a:r>
              <a:rPr b="1" i="0" lang="en-US" sz="15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  <a:t>Your Net Promoter Score will increase—with no negative experience.</a:t>
            </a:r>
            <a:br>
              <a:rPr b="1" i="0" lang="en-US" sz="15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3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  <a:t>Your practice could achieve a score of 86, meaning that 8.6 persons out of ten are actively promoting your practice.</a:t>
            </a:r>
            <a:endParaRPr b="0" i="0" sz="1300" u="none" cap="none" strike="noStrike">
              <a:solidFill>
                <a:srgbClr val="332A8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5729" lvl="0" marL="27432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15548"/>
              </a:buClr>
              <a:buSzPts val="1500"/>
              <a:buFont typeface="Noto Sans Symbols"/>
              <a:buChar char="▪"/>
            </a:pPr>
            <a:r>
              <a:rPr b="1" i="0" lang="en-US" sz="15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  <a:t>You will experience an annualized return on investment of 70% in the first year.</a:t>
            </a:r>
            <a:br>
              <a:rPr b="1" i="0" lang="en-US" sz="15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3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  <a:t>Your ROI can be based on the fees you pay Caring One and your increased profit.</a:t>
            </a:r>
            <a:endParaRPr b="0" i="0" sz="1300" u="none" cap="none" strike="noStrike">
              <a:solidFill>
                <a:srgbClr val="332A8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5729" lvl="0" marL="27432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15548"/>
              </a:buClr>
              <a:buSzPts val="1500"/>
              <a:buFont typeface="Noto Sans Symbols"/>
              <a:buChar char="▪"/>
            </a:pPr>
            <a:r>
              <a:rPr b="1" i="0" lang="en-US" sz="15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  <a:t>Caring One has the capacity to scale up, onboarding new personnel and using a train-the-trainer approach. Only train us once!</a:t>
            </a:r>
            <a:endParaRPr b="1" i="0" sz="1500" u="none" cap="none" strike="noStrike">
              <a:solidFill>
                <a:srgbClr val="332A8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5729" lvl="0" marL="27432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15548"/>
              </a:buClr>
              <a:buSzPts val="1500"/>
              <a:buFont typeface="Noto Sans Symbols"/>
              <a:buChar char="▪"/>
            </a:pPr>
            <a:r>
              <a:rPr b="1" i="0" lang="en-US" sz="15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rPr>
              <a:t>We grow with you! </a:t>
            </a:r>
            <a:endParaRPr b="1" i="0" sz="1500" u="none" cap="none" strike="noStrike">
              <a:solidFill>
                <a:srgbClr val="332A8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3" name="Google Shape;343;gfad2faf9fc_7_249"/>
          <p:cNvCxnSpPr/>
          <p:nvPr/>
        </p:nvCxnSpPr>
        <p:spPr>
          <a:xfrm>
            <a:off x="219822" y="2582221"/>
            <a:ext cx="8731833" cy="0"/>
          </a:xfrm>
          <a:prstGeom prst="straightConnector1">
            <a:avLst/>
          </a:prstGeom>
          <a:noFill/>
          <a:ln cap="flat" cmpd="sng" w="38100">
            <a:solidFill>
              <a:srgbClr val="F15548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344" name="Google Shape;344;gfad2faf9fc_7_2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66525" y="462023"/>
            <a:ext cx="1994798" cy="694474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gfad2faf9fc_7_249"/>
          <p:cNvSpPr txBox="1"/>
          <p:nvPr>
            <p:ph idx="11" type="ftr"/>
          </p:nvPr>
        </p:nvSpPr>
        <p:spPr>
          <a:xfrm>
            <a:off x="1627950" y="6461054"/>
            <a:ext cx="58881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CARING ONE LLC, 307 INTERNATIONAL CIRCLE, SUITE 400, HUNT VALLEY, MD 21030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Google Shape;350;gfad2faf9fc_7_257"/>
          <p:cNvGrpSpPr/>
          <p:nvPr/>
        </p:nvGrpSpPr>
        <p:grpSpPr>
          <a:xfrm>
            <a:off x="1904771" y="1248734"/>
            <a:ext cx="5334459" cy="4360533"/>
            <a:chOff x="1904771" y="1248734"/>
            <a:chExt cx="5334459" cy="4360533"/>
          </a:xfrm>
        </p:grpSpPr>
        <p:pic>
          <p:nvPicPr>
            <p:cNvPr id="351" name="Google Shape;351;gfad2faf9fc_7_2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904771" y="1248734"/>
              <a:ext cx="5334459" cy="436053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2" name="Google Shape;352;gfad2faf9fc_7_257"/>
            <p:cNvSpPr txBox="1"/>
            <p:nvPr/>
          </p:nvSpPr>
          <p:spPr>
            <a:xfrm>
              <a:off x="2334381" y="3121226"/>
              <a:ext cx="4582592" cy="21643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Noto Sans Symbols"/>
                <a:buNone/>
              </a:pPr>
              <a:r>
                <a:rPr b="0" i="0" lang="en-US" sz="1600" u="none" cap="none" strike="noStrike">
                  <a:solidFill>
                    <a:srgbClr val="332A87"/>
                  </a:solidFill>
                  <a:latin typeface="Arial"/>
                  <a:ea typeface="Arial"/>
                  <a:cs typeface="Arial"/>
                  <a:sym typeface="Arial"/>
                </a:rPr>
                <a:t>For additional information, please contact:</a:t>
              </a:r>
              <a:endParaRPr b="0" i="0" sz="16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Noto Sans Symbols"/>
                <a:buNone/>
              </a:pPr>
              <a:r>
                <a:rPr b="1" i="0" lang="en-US" sz="1600" u="none" cap="none" strike="noStrike">
                  <a:solidFill>
                    <a:srgbClr val="332A87"/>
                  </a:solidFill>
                  <a:latin typeface="Arial"/>
                  <a:ea typeface="Arial"/>
                  <a:cs typeface="Arial"/>
                  <a:sym typeface="Arial"/>
                </a:rPr>
                <a:t>Kyle D. Richardson</a:t>
              </a:r>
              <a:endParaRPr b="1" i="0" sz="16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Noto Sans Symbols"/>
                <a:buNone/>
              </a:pPr>
              <a:r>
                <a:rPr b="0" i="0" lang="en-US" sz="1600" u="none" cap="none" strike="noStrike">
                  <a:solidFill>
                    <a:srgbClr val="332A87"/>
                  </a:solidFill>
                  <a:latin typeface="Arial"/>
                  <a:ea typeface="Arial"/>
                  <a:cs typeface="Arial"/>
                  <a:sym typeface="Arial"/>
                </a:rPr>
                <a:t>President</a:t>
              </a:r>
              <a:endParaRPr b="0" i="0" sz="16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Noto Sans Symbols"/>
                <a:buNone/>
              </a:pPr>
              <a:r>
                <a:rPr b="0" i="0" lang="en-US" sz="1600" u="none" cap="none" strike="noStrike">
                  <a:solidFill>
                    <a:srgbClr val="332A87"/>
                  </a:solidFill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 b="0" i="0" sz="16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Noto Sans Symbols"/>
                <a:buNone/>
              </a:pPr>
              <a:r>
                <a:rPr b="0" i="0" lang="en-US" sz="1600" u="none" cap="none" strike="noStrike">
                  <a:solidFill>
                    <a:srgbClr val="332A87"/>
                  </a:solidFill>
                  <a:latin typeface="Arial"/>
                  <a:ea typeface="Arial"/>
                  <a:cs typeface="Arial"/>
                  <a:sym typeface="Arial"/>
                </a:rPr>
                <a:t>561-504-2544</a:t>
              </a:r>
              <a:endParaRPr b="0" i="0" sz="1600" u="none" cap="none" strike="noStrike">
                <a:solidFill>
                  <a:srgbClr val="332A87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Noto Sans Symbols"/>
                <a:buNone/>
              </a:pPr>
              <a:r>
                <a:rPr b="0" i="0" lang="en-US" sz="1600" u="sng" cap="none" strike="noStrike">
                  <a:solidFill>
                    <a:srgbClr val="F15548"/>
                  </a:solidFill>
                  <a:latin typeface="Arial"/>
                  <a:ea typeface="Arial"/>
                  <a:cs typeface="Arial"/>
                  <a:sym typeface="Arial"/>
                </a:rPr>
                <a:t>kyle.richardson@caring-one.biz</a:t>
              </a:r>
              <a:endParaRPr b="0" i="0" sz="1600" u="none" cap="none" strike="noStrike">
                <a:solidFill>
                  <a:srgbClr val="F15548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Noto Sans Symbols"/>
                <a:buNone/>
              </a:pPr>
              <a:r>
                <a:rPr b="0" i="0" lang="en-US" sz="1600" u="none" cap="none" strike="noStrike">
                  <a:solidFill>
                    <a:srgbClr val="052E65"/>
                  </a:solidFill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 b="0" i="0" sz="1600" u="none" cap="none" strike="noStrike">
                <a:solidFill>
                  <a:srgbClr val="052E6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53" name="Google Shape;353;gfad2faf9fc_7_25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66525" y="462023"/>
            <a:ext cx="1994798" cy="694474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gfad2faf9fc_7_257"/>
          <p:cNvSpPr txBox="1"/>
          <p:nvPr>
            <p:ph idx="11" type="ftr"/>
          </p:nvPr>
        </p:nvSpPr>
        <p:spPr>
          <a:xfrm>
            <a:off x="1627950" y="6461054"/>
            <a:ext cx="58881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CARING ONE LLC, 307 INTERNATIONAL CIRCLE, SUITE 400, HUNT VALLEY, MD 21030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Waveform">
  <a:themeElements>
    <a:clrScheme name="Custom 2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2021-04-06T07:38:18Z</dcterms:created>
  <dc:creator>emacuser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0x01010050946ED359495F4EA006EDD7939F45E5</vt:lpwstr>
  </property>
</Properties>
</file>